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307" r:id="rId3"/>
    <p:sldId id="308" r:id="rId4"/>
    <p:sldId id="318" r:id="rId5"/>
    <p:sldId id="309" r:id="rId6"/>
    <p:sldId id="319" r:id="rId7"/>
    <p:sldId id="30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9ED0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B8F58DB-9400-4EE1-A2D5-F6D1751BC8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FF1ADCB3-E336-41FC-9609-C155A6CFA9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9BF7068-43F4-4FBB-95F1-8B51490A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E8B1EB-B869-418B-9514-63A655623395}"/>
              </a:ext>
            </a:extLst>
          </p:cNvPr>
          <p:cNvSpPr/>
          <p:nvPr/>
        </p:nvSpPr>
        <p:spPr>
          <a:xfrm>
            <a:off x="76200" y="1676400"/>
            <a:ext cx="8763000" cy="22098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  <a:reflection blurRad="6350" stA="52000" endA="300" endPos="35000" dir="5400000" sy="-100000" algn="bl" rotWithShape="0"/>
          </a:effectLst>
        </p:spPr>
        <p:txBody>
          <a:bodyPr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484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>
            <a:extLst>
              <a:ext uri="{FF2B5EF4-FFF2-40B4-BE49-F238E27FC236}">
                <a16:creationId xmlns:a16="http://schemas.microsoft.com/office/drawing/2014/main" id="{9E1F1EB4-C60E-408C-9406-5E31E41C9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266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56 - 7 = ?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506C06F-3E26-4C6D-9DAA-C751917FB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9087"/>
            <a:ext cx="266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55 - 8 = ?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40F3994B-5713-469F-9411-5E7986E1F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" y="2719388"/>
            <a:ext cx="266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37 - 8 = ?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4600AC3B-8B08-4976-A69B-25442C77F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914776"/>
            <a:ext cx="266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68 - 9 = ?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0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09600" y="76200"/>
            <a:ext cx="8001000" cy="22465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914400" y="381000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5 5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143000" y="1066800"/>
            <a:ext cx="56938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 8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685800" y="762000"/>
            <a:ext cx="304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8258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4 7</a:t>
            </a:r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838200" y="1676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2113493" y="304800"/>
            <a:ext cx="6096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*5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kh«ng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®­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ưîc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8,ta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lÊy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15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8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7,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7,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nhí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33600" y="1524000"/>
            <a:ext cx="6096000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 5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4,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4</a:t>
            </a:r>
            <a:endParaRPr lang="en-US" sz="32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0409676-B8BB-4900-8EBA-C5DE9202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47975"/>
            <a:ext cx="8001000" cy="22465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6CE18BF5-D26F-4EE9-9DB1-FEBAEEFF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52775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5 6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3B252D83-32AD-4A4D-9A3E-929B555D3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38575"/>
            <a:ext cx="56938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 7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E253869-700D-4D1F-9C4C-3AE5A69DD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33775"/>
            <a:ext cx="304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A26BE29-D748-4FDF-AA94-AFC533FCA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48175"/>
            <a:ext cx="8258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4 9</a:t>
            </a:r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90637487-5306-4D3F-82CF-27CC41278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4481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F60E682F-0972-4077-8E38-7664AA0C9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493" y="3076575"/>
            <a:ext cx="6096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*6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kh«ng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®­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ưîc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7,ta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lÊy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16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7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nhí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C78A7250-6E68-4DDC-A76C-08D4C956B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295775"/>
            <a:ext cx="6096000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 5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4,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4</a:t>
            </a:r>
            <a:endParaRPr lang="en-US" sz="3200" b="1" dirty="0">
              <a:solidFill>
                <a:srgbClr val="0000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31" grpId="0" animBg="1"/>
      <p:bldP spid="77832" grpId="0" animBg="1"/>
      <p:bldP spid="77833" grpId="0" animBg="1"/>
      <p:bldP spid="77834" grpId="0" animBg="1"/>
      <p:bldP spid="97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66750" y="3408581"/>
            <a:ext cx="8001000" cy="22465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971550" y="3713381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6 8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200150" y="4399181"/>
            <a:ext cx="56938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 9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742950" y="4094381"/>
            <a:ext cx="304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971550" y="5008781"/>
            <a:ext cx="8258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5 9</a:t>
            </a:r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895350" y="5008781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2170643" y="3637181"/>
            <a:ext cx="6096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*8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kh«ng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®­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ưîc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9,ta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lÊy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18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nhí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89693" y="4755793"/>
            <a:ext cx="6096000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 6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5,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5</a:t>
            </a:r>
            <a:endParaRPr lang="en-US" sz="32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0409676-B8BB-4900-8EBA-C5DE9202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14400"/>
            <a:ext cx="8001000" cy="22465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6CE18BF5-D26F-4EE9-9DB1-FEBAEEFF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19200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3 7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3B252D83-32AD-4A4D-9A3E-929B555D3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05000"/>
            <a:ext cx="56938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 8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E253869-700D-4D1F-9C4C-3AE5A69DD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304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A26BE29-D748-4FDF-AA94-AFC533FCA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8258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2 9</a:t>
            </a:r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90637487-5306-4D3F-82CF-27CC41278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514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F60E682F-0972-4077-8E38-7664AA0C9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493" y="1143000"/>
            <a:ext cx="6096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*7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kh«ng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®­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ưîc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8,ta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lÊy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17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8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nhí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C78A7250-6E68-4DDC-A76C-08D4C956B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362200"/>
            <a:ext cx="6096000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 3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2,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2</a:t>
            </a:r>
            <a:endParaRPr lang="en-US" sz="3200" b="1" dirty="0">
              <a:solidFill>
                <a:srgbClr val="0000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31" grpId="0" animBg="1"/>
      <p:bldP spid="77832" grpId="0" animBg="1"/>
      <p:bldP spid="77833" grpId="0" animBg="1"/>
      <p:bldP spid="77834" grpId="0" animBg="1"/>
      <p:bldP spid="97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381000"/>
            <a:ext cx="8229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phép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nhớ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dạng</a:t>
            </a:r>
            <a:r>
              <a:rPr lang="en-US" b="1" dirty="0">
                <a:solidFill>
                  <a:srgbClr val="FF0000"/>
                </a:solidFill>
              </a:rPr>
              <a:t> 55 - 8,56 – 7, 37 – 8, 68 - 9 </a:t>
            </a:r>
            <a:r>
              <a:rPr lang="en-US" b="1" dirty="0" err="1">
                <a:solidFill>
                  <a:srgbClr val="FF0000"/>
                </a:solidFill>
              </a:rPr>
              <a:t>chúng</a:t>
            </a:r>
            <a:r>
              <a:rPr lang="en-US" b="1" dirty="0">
                <a:solidFill>
                  <a:srgbClr val="FF0000"/>
                </a:solidFill>
              </a:rPr>
              <a:t> ta </a:t>
            </a:r>
            <a:r>
              <a:rPr lang="en-US" b="1" dirty="0" err="1">
                <a:solidFill>
                  <a:srgbClr val="FF0000"/>
                </a:solidFill>
              </a:rPr>
              <a:t>làm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theo</a:t>
            </a:r>
            <a:r>
              <a:rPr lang="en-US" b="1" dirty="0">
                <a:solidFill>
                  <a:srgbClr val="FF0000"/>
                </a:solidFill>
              </a:rPr>
              <a:t> 2 </a:t>
            </a:r>
            <a:r>
              <a:rPr lang="en-US" b="1" dirty="0" err="1">
                <a:solidFill>
                  <a:srgbClr val="FF0000"/>
                </a:solidFill>
              </a:rPr>
              <a:t>bước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1: </a:t>
            </a:r>
            <a:r>
              <a:rPr lang="en-US" b="1" dirty="0" err="1">
                <a:solidFill>
                  <a:srgbClr val="0000FF"/>
                </a:solidFill>
              </a:rPr>
              <a:t>Đặt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tính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-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trừ</a:t>
            </a:r>
            <a:r>
              <a:rPr lang="en-US" b="1" dirty="0"/>
              <a:t> </a:t>
            </a:r>
            <a:r>
              <a:rPr lang="en-US" b="1" dirty="0" err="1"/>
              <a:t>dưới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trừ</a:t>
            </a:r>
            <a:r>
              <a:rPr lang="en-US" b="1" dirty="0"/>
              <a:t> </a:t>
            </a:r>
            <a:r>
              <a:rPr lang="en-US" b="1" dirty="0" err="1"/>
              <a:t>sao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chục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chục</a:t>
            </a:r>
            <a:r>
              <a:rPr lang="en-US" b="1" dirty="0"/>
              <a:t>,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-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/>
              <a:t>trừ</a:t>
            </a:r>
            <a:r>
              <a:rPr lang="en-US" b="1" dirty="0"/>
              <a:t> </a:t>
            </a:r>
            <a:r>
              <a:rPr lang="en-US" b="1" dirty="0" err="1"/>
              <a:t>giữa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,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/>
              <a:t>gạch</a:t>
            </a:r>
            <a:r>
              <a:rPr lang="en-US" b="1" dirty="0"/>
              <a:t> </a:t>
            </a:r>
            <a:r>
              <a:rPr lang="en-US" b="1" dirty="0" err="1"/>
              <a:t>ngang</a:t>
            </a:r>
            <a:r>
              <a:rPr lang="en-US" b="1" dirty="0"/>
              <a:t> </a:t>
            </a:r>
            <a:r>
              <a:rPr lang="en-US" b="1" dirty="0" err="1"/>
              <a:t>thay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/>
              <a:t>bằng</a:t>
            </a:r>
            <a:endParaRPr lang="en-US" b="1" dirty="0"/>
          </a:p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2: </a:t>
            </a:r>
            <a:r>
              <a:rPr lang="en-US" b="1" dirty="0" err="1">
                <a:solidFill>
                  <a:srgbClr val="0000FF"/>
                </a:solidFill>
              </a:rPr>
              <a:t>Trừ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phải</a:t>
            </a:r>
            <a:r>
              <a:rPr lang="en-US" b="1" dirty="0">
                <a:solidFill>
                  <a:srgbClr val="0000FF"/>
                </a:solidFill>
              </a:rPr>
              <a:t> sang </a:t>
            </a:r>
            <a:r>
              <a:rPr lang="en-US" b="1" dirty="0" err="1">
                <a:solidFill>
                  <a:srgbClr val="0000FF"/>
                </a:solidFill>
              </a:rPr>
              <a:t>trái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457200" y="4876800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Lưu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ý: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nhớ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1 sang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hàng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chục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trừ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14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A76A02F-990A-462C-8B3B-7F5F8B205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3. Vẽ hình theo mẫu:</a:t>
            </a:r>
          </a:p>
        </p:txBody>
      </p:sp>
      <p:graphicFrame>
        <p:nvGraphicFramePr>
          <p:cNvPr id="10465" name="Group 225">
            <a:extLst>
              <a:ext uri="{FF2B5EF4-FFF2-40B4-BE49-F238E27FC236}">
                <a16:creationId xmlns:a16="http://schemas.microsoft.com/office/drawing/2014/main" id="{4948FF97-CE49-4A95-A178-A0A3397B6097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533400"/>
          <a:ext cx="6096000" cy="2662393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8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466" name="Group 226">
            <a:extLst>
              <a:ext uri="{FF2B5EF4-FFF2-40B4-BE49-F238E27FC236}">
                <a16:creationId xmlns:a16="http://schemas.microsoft.com/office/drawing/2014/main" id="{1F301E33-F6D6-4D76-9508-414FAF313B48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3810000"/>
          <a:ext cx="6096000" cy="2697315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8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418" name="Line 178">
            <a:extLst>
              <a:ext uri="{FF2B5EF4-FFF2-40B4-BE49-F238E27FC236}">
                <a16:creationId xmlns:a16="http://schemas.microsoft.com/office/drawing/2014/main" id="{63B104BD-B01D-485B-AF4F-6367E1C84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6670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180">
            <a:extLst>
              <a:ext uri="{FF2B5EF4-FFF2-40B4-BE49-F238E27FC236}">
                <a16:creationId xmlns:a16="http://schemas.microsoft.com/office/drawing/2014/main" id="{377AE394-C03A-4C9F-840F-E9EAF4587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953000"/>
            <a:ext cx="19812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181">
            <a:extLst>
              <a:ext uri="{FF2B5EF4-FFF2-40B4-BE49-F238E27FC236}">
                <a16:creationId xmlns:a16="http://schemas.microsoft.com/office/drawing/2014/main" id="{CC1C0269-C6C5-4289-B381-5C5737402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953000"/>
            <a:ext cx="1981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182">
            <a:extLst>
              <a:ext uri="{FF2B5EF4-FFF2-40B4-BE49-F238E27FC236}">
                <a16:creationId xmlns:a16="http://schemas.microsoft.com/office/drawing/2014/main" id="{D5160A15-D50C-4315-BF43-856B7354F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6002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183">
            <a:extLst>
              <a:ext uri="{FF2B5EF4-FFF2-40B4-BE49-F238E27FC236}">
                <a16:creationId xmlns:a16="http://schemas.microsoft.com/office/drawing/2014/main" id="{B0E8AB0A-26E6-42D0-9881-DD2424894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6002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184">
            <a:extLst>
              <a:ext uri="{FF2B5EF4-FFF2-40B4-BE49-F238E27FC236}">
                <a16:creationId xmlns:a16="http://schemas.microsoft.com/office/drawing/2014/main" id="{5D2BB435-EC98-4BC9-B74D-327E6FAB3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185">
            <a:extLst>
              <a:ext uri="{FF2B5EF4-FFF2-40B4-BE49-F238E27FC236}">
                <a16:creationId xmlns:a16="http://schemas.microsoft.com/office/drawing/2014/main" id="{26A93FA9-1C37-4B4B-BD79-5B71A05B1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6019800"/>
            <a:ext cx="1981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186">
            <a:extLst>
              <a:ext uri="{FF2B5EF4-FFF2-40B4-BE49-F238E27FC236}">
                <a16:creationId xmlns:a16="http://schemas.microsoft.com/office/drawing/2014/main" id="{EB4E093D-326F-4E5D-95DD-5A9679A46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6019800"/>
            <a:ext cx="2057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187">
            <a:extLst>
              <a:ext uri="{FF2B5EF4-FFF2-40B4-BE49-F238E27FC236}">
                <a16:creationId xmlns:a16="http://schemas.microsoft.com/office/drawing/2014/main" id="{B4044164-008F-4C4C-971F-B515D13F3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600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189">
            <a:extLst>
              <a:ext uri="{FF2B5EF4-FFF2-40B4-BE49-F238E27FC236}">
                <a16:creationId xmlns:a16="http://schemas.microsoft.com/office/drawing/2014/main" id="{E0F764DA-3A16-44D8-94D3-5347AE8B6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953000"/>
            <a:ext cx="0" cy="990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190">
            <a:extLst>
              <a:ext uri="{FF2B5EF4-FFF2-40B4-BE49-F238E27FC236}">
                <a16:creationId xmlns:a16="http://schemas.microsoft.com/office/drawing/2014/main" id="{B32E2AF6-C8F3-41C9-B970-94031FA2E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953000"/>
            <a:ext cx="0" cy="1066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191">
            <a:extLst>
              <a:ext uri="{FF2B5EF4-FFF2-40B4-BE49-F238E27FC236}">
                <a16:creationId xmlns:a16="http://schemas.microsoft.com/office/drawing/2014/main" id="{0B852DC8-ACFF-4AC8-8BEA-C45902318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953000"/>
            <a:ext cx="0" cy="1066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192">
            <a:extLst>
              <a:ext uri="{FF2B5EF4-FFF2-40B4-BE49-F238E27FC236}">
                <a16:creationId xmlns:a16="http://schemas.microsoft.com/office/drawing/2014/main" id="{784ED96F-E172-4F18-9C84-B77C1C6B1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600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193">
            <a:extLst>
              <a:ext uri="{FF2B5EF4-FFF2-40B4-BE49-F238E27FC236}">
                <a16:creationId xmlns:a16="http://schemas.microsoft.com/office/drawing/2014/main" id="{7FE468E5-4CE9-4F22-994A-D37A210B1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600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194">
            <a:extLst>
              <a:ext uri="{FF2B5EF4-FFF2-40B4-BE49-F238E27FC236}">
                <a16:creationId xmlns:a16="http://schemas.microsoft.com/office/drawing/2014/main" id="{0E7B3C1C-42EB-4415-9C03-8E10F4AEE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00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196">
            <a:extLst>
              <a:ext uri="{FF2B5EF4-FFF2-40B4-BE49-F238E27FC236}">
                <a16:creationId xmlns:a16="http://schemas.microsoft.com/office/drawing/2014/main" id="{29DF93E7-A248-472B-8675-D48931033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953000"/>
            <a:ext cx="0" cy="990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Text Box 197">
            <a:extLst>
              <a:ext uri="{FF2B5EF4-FFF2-40B4-BE49-F238E27FC236}">
                <a16:creationId xmlns:a16="http://schemas.microsoft.com/office/drawing/2014/main" id="{ECEDBEAE-4058-41FD-87E6-DA0BD5F77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9144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38" name="Text Box 198">
            <a:extLst>
              <a:ext uri="{FF2B5EF4-FFF2-40B4-BE49-F238E27FC236}">
                <a16:creationId xmlns:a16="http://schemas.microsoft.com/office/drawing/2014/main" id="{49AA07D7-28B3-4381-A6E6-A44353657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9144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39" name="Text Box 199">
            <a:extLst>
              <a:ext uri="{FF2B5EF4-FFF2-40B4-BE49-F238E27FC236}">
                <a16:creationId xmlns:a16="http://schemas.microsoft.com/office/drawing/2014/main" id="{2154BC2E-E5E4-4766-94B1-DDCB7888C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050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0" name="Text Box 200">
            <a:extLst>
              <a:ext uri="{FF2B5EF4-FFF2-40B4-BE49-F238E27FC236}">
                <a16:creationId xmlns:a16="http://schemas.microsoft.com/office/drawing/2014/main" id="{5D813E8A-AB74-49A4-80E8-D7AEA21CD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9050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1" name="Text Box 201">
            <a:extLst>
              <a:ext uri="{FF2B5EF4-FFF2-40B4-BE49-F238E27FC236}">
                <a16:creationId xmlns:a16="http://schemas.microsoft.com/office/drawing/2014/main" id="{461E96C0-1BCD-417C-9955-F05EDD63D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2578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2" name="Text Box 202">
            <a:extLst>
              <a:ext uri="{FF2B5EF4-FFF2-40B4-BE49-F238E27FC236}">
                <a16:creationId xmlns:a16="http://schemas.microsoft.com/office/drawing/2014/main" id="{C0D3EB0C-E5BD-4971-B7DB-57323BC95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2578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3" name="Text Box 203">
            <a:extLst>
              <a:ext uri="{FF2B5EF4-FFF2-40B4-BE49-F238E27FC236}">
                <a16:creationId xmlns:a16="http://schemas.microsoft.com/office/drawing/2014/main" id="{9762147D-E0BB-40B1-BA05-8118B609D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51325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4" name="Text Box 204">
            <a:extLst>
              <a:ext uri="{FF2B5EF4-FFF2-40B4-BE49-F238E27FC236}">
                <a16:creationId xmlns:a16="http://schemas.microsoft.com/office/drawing/2014/main" id="{A8D5D7AD-2BE5-4C55-8028-9EAD7EF7E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2578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5" name="Text Box 205">
            <a:extLst>
              <a:ext uri="{FF2B5EF4-FFF2-40B4-BE49-F238E27FC236}">
                <a16:creationId xmlns:a16="http://schemas.microsoft.com/office/drawing/2014/main" id="{DD9FBFE9-AC3F-4645-B11C-D7F101FBE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6" name="Text Box 206">
            <a:extLst>
              <a:ext uri="{FF2B5EF4-FFF2-40B4-BE49-F238E27FC236}">
                <a16:creationId xmlns:a16="http://schemas.microsoft.com/office/drawing/2014/main" id="{778EF4B9-AE21-45E9-ACCE-9F841435C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7" name="Text Box 207">
            <a:extLst>
              <a:ext uri="{FF2B5EF4-FFF2-40B4-BE49-F238E27FC236}">
                <a16:creationId xmlns:a16="http://schemas.microsoft.com/office/drawing/2014/main" id="{A8E36877-C384-4C1F-B5F1-BC2446107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2672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8" name="Text Box 208">
            <a:extLst>
              <a:ext uri="{FF2B5EF4-FFF2-40B4-BE49-F238E27FC236}">
                <a16:creationId xmlns:a16="http://schemas.microsoft.com/office/drawing/2014/main" id="{7BDFF4F4-2A4C-497B-9E59-A4D56F2AE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51325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9" name="Line 209">
            <a:extLst>
              <a:ext uri="{FF2B5EF4-FFF2-40B4-BE49-F238E27FC236}">
                <a16:creationId xmlns:a16="http://schemas.microsoft.com/office/drawing/2014/main" id="{F53ADC55-7D62-4491-9376-CCA37836CB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1066800"/>
            <a:ext cx="990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" name="Text Box 210">
            <a:extLst>
              <a:ext uri="{FF2B5EF4-FFF2-40B4-BE49-F238E27FC236}">
                <a16:creationId xmlns:a16="http://schemas.microsoft.com/office/drawing/2014/main" id="{E84DDB3E-D09C-4A3E-8F34-FBFC1F3D4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65125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51" name="Text Box 211">
            <a:extLst>
              <a:ext uri="{FF2B5EF4-FFF2-40B4-BE49-F238E27FC236}">
                <a16:creationId xmlns:a16="http://schemas.microsoft.com/office/drawing/2014/main" id="{57DBE1FB-6B02-449D-9571-8C22C4777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6576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52" name="Text Box 212">
            <a:extLst>
              <a:ext uri="{FF2B5EF4-FFF2-40B4-BE49-F238E27FC236}">
                <a16:creationId xmlns:a16="http://schemas.microsoft.com/office/drawing/2014/main" id="{45503D4A-DFAE-422F-9A0D-4CD484424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53" name="Line 213">
            <a:extLst>
              <a:ext uri="{FF2B5EF4-FFF2-40B4-BE49-F238E27FC236}">
                <a16:creationId xmlns:a16="http://schemas.microsoft.com/office/drawing/2014/main" id="{9F90AAE8-3417-401D-8031-B789ABE90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066800"/>
            <a:ext cx="990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5" name="Line 215">
            <a:extLst>
              <a:ext uri="{FF2B5EF4-FFF2-40B4-BE49-F238E27FC236}">
                <a16:creationId xmlns:a16="http://schemas.microsoft.com/office/drawing/2014/main" id="{7237493A-AB71-4A32-BC5B-D18395A1A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6096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6" name="Line 216">
            <a:extLst>
              <a:ext uri="{FF2B5EF4-FFF2-40B4-BE49-F238E27FC236}">
                <a16:creationId xmlns:a16="http://schemas.microsoft.com/office/drawing/2014/main" id="{7F4FCB9A-6C55-47DC-A4D5-001B050DE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990600" cy="6096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7" name="Line 217">
            <a:extLst>
              <a:ext uri="{FF2B5EF4-FFF2-40B4-BE49-F238E27FC236}">
                <a16:creationId xmlns:a16="http://schemas.microsoft.com/office/drawing/2014/main" id="{115E13F6-6134-4BC5-AEC5-A17E57533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343400"/>
            <a:ext cx="9906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8" name="Line 218">
            <a:extLst>
              <a:ext uri="{FF2B5EF4-FFF2-40B4-BE49-F238E27FC236}">
                <a16:creationId xmlns:a16="http://schemas.microsoft.com/office/drawing/2014/main" id="{2FEE6E74-867E-48D7-814F-5E20A1DEC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4343400"/>
            <a:ext cx="9906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9" name="Line 219">
            <a:extLst>
              <a:ext uri="{FF2B5EF4-FFF2-40B4-BE49-F238E27FC236}">
                <a16:creationId xmlns:a16="http://schemas.microsoft.com/office/drawing/2014/main" id="{7C224D17-4012-4077-ABFA-F4391C497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066800"/>
            <a:ext cx="990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0" name="Line 220">
            <a:extLst>
              <a:ext uri="{FF2B5EF4-FFF2-40B4-BE49-F238E27FC236}">
                <a16:creationId xmlns:a16="http://schemas.microsoft.com/office/drawing/2014/main" id="{C2FDB766-8611-44A0-9142-C7DB7D1BF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066800"/>
            <a:ext cx="990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0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1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7" grpId="0" autoUpdateAnimBg="0"/>
      <p:bldP spid="10438" grpId="0" autoUpdateAnimBg="0"/>
      <p:bldP spid="10439" grpId="0" autoUpdateAnimBg="0"/>
      <p:bldP spid="10440" grpId="0" autoUpdateAnimBg="0"/>
      <p:bldP spid="10441" grpId="0" autoUpdateAnimBg="0"/>
      <p:bldP spid="10442" grpId="0" autoUpdateAnimBg="0"/>
      <p:bldP spid="10443" grpId="0" autoUpdateAnimBg="0"/>
      <p:bldP spid="10444" grpId="0" autoUpdateAnimBg="0"/>
      <p:bldP spid="10445" grpId="0" autoUpdateAnimBg="0"/>
      <p:bldP spid="10446" grpId="0" autoUpdateAnimBg="0"/>
      <p:bldP spid="10447" grpId="0" autoUpdateAnimBg="0"/>
      <p:bldP spid="10448" grpId="0" autoUpdateAnimBg="0"/>
      <p:bldP spid="10450" grpId="0" autoUpdateAnimBg="0"/>
      <p:bldP spid="10451" grpId="0" autoUpdateAnimBg="0"/>
      <p:bldP spid="104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1BF1F923-716C-48ED-A38C-DF26F944C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BDA632-5B88-46BB-9108-AFFAF9F58F41}"/>
              </a:ext>
            </a:extLst>
          </p:cNvPr>
          <p:cNvSpPr/>
          <p:nvPr/>
        </p:nvSpPr>
        <p:spPr>
          <a:xfrm>
            <a:off x="0" y="1343891"/>
            <a:ext cx="9067800" cy="3581400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chăm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ngoan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66907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259&quot;/&gt;&lt;/object&gt;&lt;object type=&quot;3&quot; unique_id=&quot;10996&quot;&gt;&lt;property id=&quot;20148&quot; value=&quot;5&quot;/&gt;&lt;property id=&quot;20300&quot; value=&quot;Slide 2&quot;/&gt;&lt;property id=&quot;20307&quot; value=&quot;274&quot;/&gt;&lt;/object&gt;&lt;object type=&quot;3&quot; unique_id=&quot;11076&quot;&gt;&lt;property id=&quot;20148&quot; value=&quot;5&quot;/&gt;&lt;property id=&quot;20300&quot; value=&quot;Slide 4&quot;/&gt;&lt;property id=&quot;20307&quot; value=&quot;275&quot;/&gt;&lt;/object&gt;&lt;object type=&quot;3&quot; unique_id=&quot;11122&quot;&gt;&lt;property id=&quot;20148&quot; value=&quot;5&quot;/&gt;&lt;property id=&quot;20300&quot; value=&quot;Slide 3&quot;/&gt;&lt;property id=&quot;20307&quot; value=&quot;282&quot;/&gt;&lt;/object&gt;&lt;object type=&quot;3&quot; unique_id=&quot;11123&quot;&gt;&lt;property id=&quot;20148&quot; value=&quot;5&quot;/&gt;&lt;property id=&quot;20300&quot; value=&quot;Slide 5&quot;/&gt;&lt;property id=&quot;20307&quot; value=&quot;283&quot;/&gt;&lt;/object&gt;&lt;object type=&quot;3&quot; unique_id=&quot;11124&quot;&gt;&lt;property id=&quot;20148&quot; value=&quot;5&quot;/&gt;&lt;property id=&quot;20300&quot; value=&quot;Slide 6&quot;/&gt;&lt;property id=&quot;20307&quot; value=&quot;277&quot;/&gt;&lt;/object&gt;&lt;object type=&quot;3&quot; unique_id=&quot;11125&quot;&gt;&lt;property id=&quot;20148&quot; value=&quot;5&quot;/&gt;&lt;property id=&quot;20300&quot; value=&quot;Slide 7&quot;/&gt;&lt;property id=&quot;20307&quot; value=&quot;280&quot;/&gt;&lt;/object&gt;&lt;object type=&quot;3&quot; unique_id=&quot;11126&quot;&gt;&lt;property id=&quot;20148&quot; value=&quot;5&quot;/&gt;&lt;property id=&quot;20300&quot; value=&quot;Slide 8&quot;/&gt;&lt;property id=&quot;20307&quot; value=&quot;279&quot;/&gt;&lt;/object&gt;&lt;object type=&quot;3&quot; unique_id=&quot;11128&quot;&gt;&lt;property id=&quot;20148&quot; value=&quot;5&quot;/&gt;&lt;property id=&quot;20300&quot; value=&quot;Slide 9&quot;/&gt;&lt;property id=&quot;20307&quot; value=&quot;276&quot;/&gt;&lt;/object&gt;&lt;object type=&quot;3&quot; unique_id=&quot;11141&quot;&gt;&lt;property id=&quot;20148&quot; value=&quot;5&quot;/&gt;&lt;property id=&quot;20300&quot; value=&quot;Slide 10&quot;/&gt;&lt;property id=&quot;20307&quot; value=&quot;284&quot;/&gt;&lt;/object&gt;&lt;object type=&quot;3&quot; unique_id=&quot;11298&quot;&gt;&lt;property id=&quot;20148&quot; value=&quot;5&quot;/&gt;&lt;property id=&quot;20300&quot; value=&quot;Slide 11&quot;/&gt;&lt;property id=&quot;20307&quot; value=&quot;287&quot;/&gt;&lt;/object&gt;&lt;object type=&quot;3&quot; unique_id=&quot;11299&quot;&gt;&lt;property id=&quot;20148&quot; value=&quot;5&quot;/&gt;&lt;property id=&quot;20300&quot; value=&quot;Slide 12&quot;/&gt;&lt;property id=&quot;20307&quot; value=&quot;288&quot;/&gt;&lt;/object&gt;&lt;object type=&quot;3&quot; unique_id=&quot;11300&quot;&gt;&lt;property id=&quot;20148&quot; value=&quot;5&quot;/&gt;&lt;property id=&quot;20300&quot; value=&quot;Slide 13&quot;/&gt;&lt;property id=&quot;20307&quot; value=&quot;289&quot;/&gt;&lt;/object&gt;&lt;object type=&quot;3&quot; unique_id=&quot;11301&quot;&gt;&lt;property id=&quot;20148&quot; value=&quot;5&quot;/&gt;&lt;property id=&quot;20300&quot; value=&quot;Slide 14&quot;/&gt;&lt;property id=&quot;20307&quot; value=&quot;290&quot;/&gt;&lt;/object&gt;&lt;object type=&quot;3&quot; unique_id=&quot;11302&quot;&gt;&lt;property id=&quot;20148&quot; value=&quot;5&quot;/&gt;&lt;property id=&quot;20300&quot; value=&quot;Slide 15&quot;/&gt;&lt;property id=&quot;20307&quot; value=&quot;291&quot;/&gt;&lt;/object&gt;&lt;object type=&quot;3&quot; unique_id=&quot;11303&quot;&gt;&lt;property id=&quot;20148&quot; value=&quot;5&quot;/&gt;&lt;property id=&quot;20300&quot; value=&quot;Slide 16&quot;/&gt;&lt;property id=&quot;20307&quot; value=&quot;292&quot;/&gt;&lt;/object&gt;&lt;object type=&quot;3&quot; unique_id=&quot;11304&quot;&gt;&lt;property id=&quot;20148&quot; value=&quot;5&quot;/&gt;&lt;property id=&quot;20300&quot; value=&quot;Slide 17&quot;/&gt;&lt;property id=&quot;20307&quot; value=&quot;293&quot;/&gt;&lt;/object&gt;&lt;object type=&quot;3&quot; unique_id=&quot;11305&quot;&gt;&lt;property id=&quot;20148&quot; value=&quot;5&quot;/&gt;&lt;property id=&quot;20300&quot; value=&quot;Slide 18&quot;/&gt;&lt;property id=&quot;20307&quot; value=&quot;294&quot;/&gt;&lt;/object&gt;&lt;object type=&quot;3&quot; unique_id=&quot;11306&quot;&gt;&lt;property id=&quot;20148&quot; value=&quot;5&quot;/&gt;&lt;property id=&quot;20300&quot; value=&quot;Slide 19&quot;/&gt;&lt;property id=&quot;20307&quot; value=&quot;295&quot;/&gt;&lt;/object&gt;&lt;object type=&quot;3&quot; unique_id=&quot;11307&quot;&gt;&lt;property id=&quot;20148&quot; value=&quot;5&quot;/&gt;&lt;property id=&quot;20300&quot; value=&quot;Slide 20&quot;/&gt;&lt;property id=&quot;20307&quot; value=&quot;296&quot;/&gt;&lt;/object&gt;&lt;object type=&quot;3&quot; unique_id=&quot;11308&quot;&gt;&lt;property id=&quot;20148&quot; value=&quot;5&quot;/&gt;&lt;property id=&quot;20300&quot; value=&quot;Slide 21&quot;/&gt;&lt;property id=&quot;20307&quot; value=&quot;285&quot;/&gt;&lt;/object&gt;&lt;object type=&quot;3&quot; unique_id=&quot;11309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328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.VnArial</vt:lpstr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FPTSHOP</cp:lastModifiedBy>
  <cp:revision>100</cp:revision>
  <dcterms:created xsi:type="dcterms:W3CDTF">2015-08-23T07:55:17Z</dcterms:created>
  <dcterms:modified xsi:type="dcterms:W3CDTF">2017-12-03T15:42:33Z</dcterms:modified>
</cp:coreProperties>
</file>